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50760313" cy="43559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721" userDrawn="1">
          <p15:clr>
            <a:srgbClr val="A4A3A4"/>
          </p15:clr>
        </p15:guide>
        <p15:guide id="2" pos="1599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9C660"/>
    <a:srgbClr val="9AFD66"/>
    <a:srgbClr val="7ECC64"/>
    <a:srgbClr val="7AB8FF"/>
    <a:srgbClr val="000000"/>
    <a:srgbClr val="54A13B"/>
    <a:srgbClr val="3B8224"/>
    <a:srgbClr val="FDE067"/>
    <a:srgbClr val="FFFFFF"/>
    <a:srgbClr val="FDF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479" autoAdjust="0"/>
    <p:restoredTop sz="94660"/>
  </p:normalViewPr>
  <p:slideViewPr>
    <p:cSldViewPr snapToGrid="0" showGuides="1">
      <p:cViewPr>
        <p:scale>
          <a:sx n="25" d="100"/>
          <a:sy n="25" d="100"/>
        </p:scale>
        <p:origin x="1242" y="18"/>
      </p:cViewPr>
      <p:guideLst>
        <p:guide orient="horz" pos="13721"/>
        <p:guide pos="1599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7024" y="7128824"/>
            <a:ext cx="43146266" cy="15165129"/>
          </a:xfrm>
        </p:spPr>
        <p:txBody>
          <a:bodyPr anchor="b"/>
          <a:lstStyle>
            <a:lvl1pPr algn="ctr">
              <a:defRPr sz="333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45039" y="22878778"/>
            <a:ext cx="38070235" cy="10516772"/>
          </a:xfrm>
        </p:spPr>
        <p:txBody>
          <a:bodyPr/>
          <a:lstStyle>
            <a:lvl1pPr marL="0" indent="0" algn="ctr">
              <a:buNone/>
              <a:defRPr sz="13323"/>
            </a:lvl1pPr>
            <a:lvl2pPr marL="2538009" indent="0" algn="ctr">
              <a:buNone/>
              <a:defRPr sz="11102"/>
            </a:lvl2pPr>
            <a:lvl3pPr marL="5076017" indent="0" algn="ctr">
              <a:buNone/>
              <a:defRPr sz="9992"/>
            </a:lvl3pPr>
            <a:lvl4pPr marL="7614026" indent="0" algn="ctr">
              <a:buNone/>
              <a:defRPr sz="8882"/>
            </a:lvl4pPr>
            <a:lvl5pPr marL="10152035" indent="0" algn="ctr">
              <a:buNone/>
              <a:defRPr sz="8882"/>
            </a:lvl5pPr>
            <a:lvl6pPr marL="12690043" indent="0" algn="ctr">
              <a:buNone/>
              <a:defRPr sz="8882"/>
            </a:lvl6pPr>
            <a:lvl7pPr marL="15228052" indent="0" algn="ctr">
              <a:buNone/>
              <a:defRPr sz="8882"/>
            </a:lvl7pPr>
            <a:lvl8pPr marL="17766060" indent="0" algn="ctr">
              <a:buNone/>
              <a:defRPr sz="8882"/>
            </a:lvl8pPr>
            <a:lvl9pPr marL="20304069" indent="0" algn="ctr">
              <a:buNone/>
              <a:defRPr sz="888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174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510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6325352" y="2319135"/>
            <a:ext cx="10945192" cy="3691458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89774" y="2319135"/>
            <a:ext cx="32201074" cy="36914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1347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30038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3337" y="10859616"/>
            <a:ext cx="43780770" cy="18119503"/>
          </a:xfrm>
        </p:spPr>
        <p:txBody>
          <a:bodyPr anchor="b"/>
          <a:lstStyle>
            <a:lvl1pPr>
              <a:defRPr sz="3330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3337" y="29150537"/>
            <a:ext cx="43780770" cy="9528618"/>
          </a:xfrm>
        </p:spPr>
        <p:txBody>
          <a:bodyPr/>
          <a:lstStyle>
            <a:lvl1pPr marL="0" indent="0">
              <a:buNone/>
              <a:defRPr sz="13323">
                <a:solidFill>
                  <a:schemeClr val="tx1"/>
                </a:solidFill>
              </a:defRPr>
            </a:lvl1pPr>
            <a:lvl2pPr marL="2538009" indent="0">
              <a:buNone/>
              <a:defRPr sz="11102">
                <a:solidFill>
                  <a:schemeClr val="tx1">
                    <a:tint val="75000"/>
                  </a:schemeClr>
                </a:solidFill>
              </a:defRPr>
            </a:lvl2pPr>
            <a:lvl3pPr marL="5076017" indent="0">
              <a:buNone/>
              <a:defRPr sz="9992">
                <a:solidFill>
                  <a:schemeClr val="tx1">
                    <a:tint val="75000"/>
                  </a:schemeClr>
                </a:solidFill>
              </a:defRPr>
            </a:lvl3pPr>
            <a:lvl4pPr marL="7614026" indent="0">
              <a:buNone/>
              <a:defRPr sz="8882">
                <a:solidFill>
                  <a:schemeClr val="tx1">
                    <a:tint val="75000"/>
                  </a:schemeClr>
                </a:solidFill>
              </a:defRPr>
            </a:lvl4pPr>
            <a:lvl5pPr marL="10152035" indent="0">
              <a:buNone/>
              <a:defRPr sz="8882">
                <a:solidFill>
                  <a:schemeClr val="tx1">
                    <a:tint val="75000"/>
                  </a:schemeClr>
                </a:solidFill>
              </a:defRPr>
            </a:lvl5pPr>
            <a:lvl6pPr marL="12690043" indent="0">
              <a:buNone/>
              <a:defRPr sz="8882">
                <a:solidFill>
                  <a:schemeClr val="tx1">
                    <a:tint val="75000"/>
                  </a:schemeClr>
                </a:solidFill>
              </a:defRPr>
            </a:lvl6pPr>
            <a:lvl7pPr marL="15228052" indent="0">
              <a:buNone/>
              <a:defRPr sz="8882">
                <a:solidFill>
                  <a:schemeClr val="tx1">
                    <a:tint val="75000"/>
                  </a:schemeClr>
                </a:solidFill>
              </a:defRPr>
            </a:lvl7pPr>
            <a:lvl8pPr marL="17766060" indent="0">
              <a:buNone/>
              <a:defRPr sz="8882">
                <a:solidFill>
                  <a:schemeClr val="tx1">
                    <a:tint val="75000"/>
                  </a:schemeClr>
                </a:solidFill>
              </a:defRPr>
            </a:lvl8pPr>
            <a:lvl9pPr marL="20304069" indent="0">
              <a:buNone/>
              <a:defRPr sz="888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8276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89772" y="11595677"/>
            <a:ext cx="21573133" cy="276380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697408" y="11595677"/>
            <a:ext cx="21573133" cy="276380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0050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383" y="2319145"/>
            <a:ext cx="43780770" cy="841947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96389" y="10678109"/>
            <a:ext cx="21473988" cy="5233176"/>
          </a:xfrm>
        </p:spPr>
        <p:txBody>
          <a:bodyPr anchor="b"/>
          <a:lstStyle>
            <a:lvl1pPr marL="0" indent="0">
              <a:buNone/>
              <a:defRPr sz="13323" b="1"/>
            </a:lvl1pPr>
            <a:lvl2pPr marL="2538009" indent="0">
              <a:buNone/>
              <a:defRPr sz="11102" b="1"/>
            </a:lvl2pPr>
            <a:lvl3pPr marL="5076017" indent="0">
              <a:buNone/>
              <a:defRPr sz="9992" b="1"/>
            </a:lvl3pPr>
            <a:lvl4pPr marL="7614026" indent="0">
              <a:buNone/>
              <a:defRPr sz="8882" b="1"/>
            </a:lvl4pPr>
            <a:lvl5pPr marL="10152035" indent="0">
              <a:buNone/>
              <a:defRPr sz="8882" b="1"/>
            </a:lvl5pPr>
            <a:lvl6pPr marL="12690043" indent="0">
              <a:buNone/>
              <a:defRPr sz="8882" b="1"/>
            </a:lvl6pPr>
            <a:lvl7pPr marL="15228052" indent="0">
              <a:buNone/>
              <a:defRPr sz="8882" b="1"/>
            </a:lvl7pPr>
            <a:lvl8pPr marL="17766060" indent="0">
              <a:buNone/>
              <a:defRPr sz="8882" b="1"/>
            </a:lvl8pPr>
            <a:lvl9pPr marL="20304069" indent="0">
              <a:buNone/>
              <a:defRPr sz="888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96389" y="15911286"/>
            <a:ext cx="21473988" cy="23403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697411" y="10678109"/>
            <a:ext cx="21579745" cy="5233176"/>
          </a:xfrm>
        </p:spPr>
        <p:txBody>
          <a:bodyPr anchor="b"/>
          <a:lstStyle>
            <a:lvl1pPr marL="0" indent="0">
              <a:buNone/>
              <a:defRPr sz="13323" b="1"/>
            </a:lvl1pPr>
            <a:lvl2pPr marL="2538009" indent="0">
              <a:buNone/>
              <a:defRPr sz="11102" b="1"/>
            </a:lvl2pPr>
            <a:lvl3pPr marL="5076017" indent="0">
              <a:buNone/>
              <a:defRPr sz="9992" b="1"/>
            </a:lvl3pPr>
            <a:lvl4pPr marL="7614026" indent="0">
              <a:buNone/>
              <a:defRPr sz="8882" b="1"/>
            </a:lvl4pPr>
            <a:lvl5pPr marL="10152035" indent="0">
              <a:buNone/>
              <a:defRPr sz="8882" b="1"/>
            </a:lvl5pPr>
            <a:lvl6pPr marL="12690043" indent="0">
              <a:buNone/>
              <a:defRPr sz="8882" b="1"/>
            </a:lvl6pPr>
            <a:lvl7pPr marL="15228052" indent="0">
              <a:buNone/>
              <a:defRPr sz="8882" b="1"/>
            </a:lvl7pPr>
            <a:lvl8pPr marL="17766060" indent="0">
              <a:buNone/>
              <a:defRPr sz="8882" b="1"/>
            </a:lvl8pPr>
            <a:lvl9pPr marL="20304069" indent="0">
              <a:buNone/>
              <a:defRPr sz="888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697411" y="15911286"/>
            <a:ext cx="21579745" cy="23403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17540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1400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90831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383" y="2903961"/>
            <a:ext cx="16371522" cy="10163863"/>
          </a:xfrm>
        </p:spPr>
        <p:txBody>
          <a:bodyPr anchor="b"/>
          <a:lstStyle>
            <a:lvl1pPr>
              <a:defRPr sz="177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579745" y="6271758"/>
            <a:ext cx="25697408" cy="30955416"/>
          </a:xfrm>
        </p:spPr>
        <p:txBody>
          <a:bodyPr/>
          <a:lstStyle>
            <a:lvl1pPr>
              <a:defRPr sz="17764"/>
            </a:lvl1pPr>
            <a:lvl2pPr>
              <a:defRPr sz="15543"/>
            </a:lvl2pPr>
            <a:lvl3pPr>
              <a:defRPr sz="13323"/>
            </a:lvl3pPr>
            <a:lvl4pPr>
              <a:defRPr sz="11102"/>
            </a:lvl4pPr>
            <a:lvl5pPr>
              <a:defRPr sz="11102"/>
            </a:lvl5pPr>
            <a:lvl6pPr>
              <a:defRPr sz="11102"/>
            </a:lvl6pPr>
            <a:lvl7pPr>
              <a:defRPr sz="11102"/>
            </a:lvl7pPr>
            <a:lvl8pPr>
              <a:defRPr sz="11102"/>
            </a:lvl8pPr>
            <a:lvl9pPr>
              <a:defRPr sz="1110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6383" y="13067824"/>
            <a:ext cx="16371522" cy="24209760"/>
          </a:xfrm>
        </p:spPr>
        <p:txBody>
          <a:bodyPr/>
          <a:lstStyle>
            <a:lvl1pPr marL="0" indent="0">
              <a:buNone/>
              <a:defRPr sz="8882"/>
            </a:lvl1pPr>
            <a:lvl2pPr marL="2538009" indent="0">
              <a:buNone/>
              <a:defRPr sz="7772"/>
            </a:lvl2pPr>
            <a:lvl3pPr marL="5076017" indent="0">
              <a:buNone/>
              <a:defRPr sz="6661"/>
            </a:lvl3pPr>
            <a:lvl4pPr marL="7614026" indent="0">
              <a:buNone/>
              <a:defRPr sz="5551"/>
            </a:lvl4pPr>
            <a:lvl5pPr marL="10152035" indent="0">
              <a:buNone/>
              <a:defRPr sz="5551"/>
            </a:lvl5pPr>
            <a:lvl6pPr marL="12690043" indent="0">
              <a:buNone/>
              <a:defRPr sz="5551"/>
            </a:lvl6pPr>
            <a:lvl7pPr marL="15228052" indent="0">
              <a:buNone/>
              <a:defRPr sz="5551"/>
            </a:lvl7pPr>
            <a:lvl8pPr marL="17766060" indent="0">
              <a:buNone/>
              <a:defRPr sz="5551"/>
            </a:lvl8pPr>
            <a:lvl9pPr marL="20304069" indent="0">
              <a:buNone/>
              <a:defRPr sz="55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3630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6383" y="2903961"/>
            <a:ext cx="16371522" cy="10163863"/>
          </a:xfrm>
        </p:spPr>
        <p:txBody>
          <a:bodyPr anchor="b"/>
          <a:lstStyle>
            <a:lvl1pPr>
              <a:defRPr sz="1776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1579745" y="6271758"/>
            <a:ext cx="25697408" cy="30955416"/>
          </a:xfrm>
        </p:spPr>
        <p:txBody>
          <a:bodyPr anchor="t"/>
          <a:lstStyle>
            <a:lvl1pPr marL="0" indent="0">
              <a:buNone/>
              <a:defRPr sz="17764"/>
            </a:lvl1pPr>
            <a:lvl2pPr marL="2538009" indent="0">
              <a:buNone/>
              <a:defRPr sz="15543"/>
            </a:lvl2pPr>
            <a:lvl3pPr marL="5076017" indent="0">
              <a:buNone/>
              <a:defRPr sz="13323"/>
            </a:lvl3pPr>
            <a:lvl4pPr marL="7614026" indent="0">
              <a:buNone/>
              <a:defRPr sz="11102"/>
            </a:lvl4pPr>
            <a:lvl5pPr marL="10152035" indent="0">
              <a:buNone/>
              <a:defRPr sz="11102"/>
            </a:lvl5pPr>
            <a:lvl6pPr marL="12690043" indent="0">
              <a:buNone/>
              <a:defRPr sz="11102"/>
            </a:lvl6pPr>
            <a:lvl7pPr marL="15228052" indent="0">
              <a:buNone/>
              <a:defRPr sz="11102"/>
            </a:lvl7pPr>
            <a:lvl8pPr marL="17766060" indent="0">
              <a:buNone/>
              <a:defRPr sz="11102"/>
            </a:lvl8pPr>
            <a:lvl9pPr marL="20304069" indent="0">
              <a:buNone/>
              <a:defRPr sz="1110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6383" y="13067824"/>
            <a:ext cx="16371522" cy="24209760"/>
          </a:xfrm>
        </p:spPr>
        <p:txBody>
          <a:bodyPr/>
          <a:lstStyle>
            <a:lvl1pPr marL="0" indent="0">
              <a:buNone/>
              <a:defRPr sz="8882"/>
            </a:lvl1pPr>
            <a:lvl2pPr marL="2538009" indent="0">
              <a:buNone/>
              <a:defRPr sz="7772"/>
            </a:lvl2pPr>
            <a:lvl3pPr marL="5076017" indent="0">
              <a:buNone/>
              <a:defRPr sz="6661"/>
            </a:lvl3pPr>
            <a:lvl4pPr marL="7614026" indent="0">
              <a:buNone/>
              <a:defRPr sz="5551"/>
            </a:lvl4pPr>
            <a:lvl5pPr marL="10152035" indent="0">
              <a:buNone/>
              <a:defRPr sz="5551"/>
            </a:lvl5pPr>
            <a:lvl6pPr marL="12690043" indent="0">
              <a:buNone/>
              <a:defRPr sz="5551"/>
            </a:lvl6pPr>
            <a:lvl7pPr marL="15228052" indent="0">
              <a:buNone/>
              <a:defRPr sz="5551"/>
            </a:lvl7pPr>
            <a:lvl8pPr marL="17766060" indent="0">
              <a:buNone/>
              <a:defRPr sz="5551"/>
            </a:lvl8pPr>
            <a:lvl9pPr marL="20304069" indent="0">
              <a:buNone/>
              <a:defRPr sz="555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3707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89772" y="2319145"/>
            <a:ext cx="43780770" cy="8419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89772" y="11595677"/>
            <a:ext cx="43780770" cy="276380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89772" y="40373132"/>
            <a:ext cx="11421070" cy="2319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03109A-B67D-4448-B211-45161FC47F19}" type="datetimeFigureOut">
              <a:rPr lang="en-CA" smtClean="0"/>
              <a:t>2019-03-24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14354" y="40373132"/>
            <a:ext cx="17131606" cy="2319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849471" y="40373132"/>
            <a:ext cx="11421070" cy="231913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66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72EC4-D8D5-4DC1-A698-4F7CBB7F6D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507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5076017" rtl="0" eaLnBrk="1" latinLnBrk="0" hangingPunct="1">
        <a:lnSpc>
          <a:spcPct val="90000"/>
        </a:lnSpc>
        <a:spcBef>
          <a:spcPct val="0"/>
        </a:spcBef>
        <a:buNone/>
        <a:defRPr sz="2442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69004" indent="-1269004" algn="l" defTabSz="5076017" rtl="0" eaLnBrk="1" latinLnBrk="0" hangingPunct="1">
        <a:lnSpc>
          <a:spcPct val="90000"/>
        </a:lnSpc>
        <a:spcBef>
          <a:spcPts val="5551"/>
        </a:spcBef>
        <a:buFont typeface="Arial" panose="020B0604020202020204" pitchFamily="34" charset="0"/>
        <a:buChar char="•"/>
        <a:defRPr sz="15543" kern="1200">
          <a:solidFill>
            <a:schemeClr val="tx1"/>
          </a:solidFill>
          <a:latin typeface="+mn-lt"/>
          <a:ea typeface="+mn-ea"/>
          <a:cs typeface="+mn-cs"/>
        </a:defRPr>
      </a:lvl1pPr>
      <a:lvl2pPr marL="3807013" indent="-1269004" algn="l" defTabSz="5076017" rtl="0" eaLnBrk="1" latinLnBrk="0" hangingPunct="1">
        <a:lnSpc>
          <a:spcPct val="90000"/>
        </a:lnSpc>
        <a:spcBef>
          <a:spcPts val="2776"/>
        </a:spcBef>
        <a:buFont typeface="Arial" panose="020B0604020202020204" pitchFamily="34" charset="0"/>
        <a:buChar char="•"/>
        <a:defRPr sz="13323" kern="1200">
          <a:solidFill>
            <a:schemeClr val="tx1"/>
          </a:solidFill>
          <a:latin typeface="+mn-lt"/>
          <a:ea typeface="+mn-ea"/>
          <a:cs typeface="+mn-cs"/>
        </a:defRPr>
      </a:lvl2pPr>
      <a:lvl3pPr marL="6345022" indent="-1269004" algn="l" defTabSz="5076017" rtl="0" eaLnBrk="1" latinLnBrk="0" hangingPunct="1">
        <a:lnSpc>
          <a:spcPct val="90000"/>
        </a:lnSpc>
        <a:spcBef>
          <a:spcPts val="2776"/>
        </a:spcBef>
        <a:buFont typeface="Arial" panose="020B0604020202020204" pitchFamily="34" charset="0"/>
        <a:buChar char="•"/>
        <a:defRPr sz="11102" kern="1200">
          <a:solidFill>
            <a:schemeClr val="tx1"/>
          </a:solidFill>
          <a:latin typeface="+mn-lt"/>
          <a:ea typeface="+mn-ea"/>
          <a:cs typeface="+mn-cs"/>
        </a:defRPr>
      </a:lvl3pPr>
      <a:lvl4pPr marL="8883030" indent="-1269004" algn="l" defTabSz="5076017" rtl="0" eaLnBrk="1" latinLnBrk="0" hangingPunct="1">
        <a:lnSpc>
          <a:spcPct val="90000"/>
        </a:lnSpc>
        <a:spcBef>
          <a:spcPts val="2776"/>
        </a:spcBef>
        <a:buFont typeface="Arial" panose="020B0604020202020204" pitchFamily="34" charset="0"/>
        <a:buChar char="•"/>
        <a:defRPr sz="9992" kern="1200">
          <a:solidFill>
            <a:schemeClr val="tx1"/>
          </a:solidFill>
          <a:latin typeface="+mn-lt"/>
          <a:ea typeface="+mn-ea"/>
          <a:cs typeface="+mn-cs"/>
        </a:defRPr>
      </a:lvl4pPr>
      <a:lvl5pPr marL="11421039" indent="-1269004" algn="l" defTabSz="5076017" rtl="0" eaLnBrk="1" latinLnBrk="0" hangingPunct="1">
        <a:lnSpc>
          <a:spcPct val="90000"/>
        </a:lnSpc>
        <a:spcBef>
          <a:spcPts val="2776"/>
        </a:spcBef>
        <a:buFont typeface="Arial" panose="020B0604020202020204" pitchFamily="34" charset="0"/>
        <a:buChar char="•"/>
        <a:defRPr sz="9992" kern="1200">
          <a:solidFill>
            <a:schemeClr val="tx1"/>
          </a:solidFill>
          <a:latin typeface="+mn-lt"/>
          <a:ea typeface="+mn-ea"/>
          <a:cs typeface="+mn-cs"/>
        </a:defRPr>
      </a:lvl5pPr>
      <a:lvl6pPr marL="13959048" indent="-1269004" algn="l" defTabSz="5076017" rtl="0" eaLnBrk="1" latinLnBrk="0" hangingPunct="1">
        <a:lnSpc>
          <a:spcPct val="90000"/>
        </a:lnSpc>
        <a:spcBef>
          <a:spcPts val="2776"/>
        </a:spcBef>
        <a:buFont typeface="Arial" panose="020B0604020202020204" pitchFamily="34" charset="0"/>
        <a:buChar char="•"/>
        <a:defRPr sz="9992" kern="1200">
          <a:solidFill>
            <a:schemeClr val="tx1"/>
          </a:solidFill>
          <a:latin typeface="+mn-lt"/>
          <a:ea typeface="+mn-ea"/>
          <a:cs typeface="+mn-cs"/>
        </a:defRPr>
      </a:lvl6pPr>
      <a:lvl7pPr marL="16497056" indent="-1269004" algn="l" defTabSz="5076017" rtl="0" eaLnBrk="1" latinLnBrk="0" hangingPunct="1">
        <a:lnSpc>
          <a:spcPct val="90000"/>
        </a:lnSpc>
        <a:spcBef>
          <a:spcPts val="2776"/>
        </a:spcBef>
        <a:buFont typeface="Arial" panose="020B0604020202020204" pitchFamily="34" charset="0"/>
        <a:buChar char="•"/>
        <a:defRPr sz="9992" kern="1200">
          <a:solidFill>
            <a:schemeClr val="tx1"/>
          </a:solidFill>
          <a:latin typeface="+mn-lt"/>
          <a:ea typeface="+mn-ea"/>
          <a:cs typeface="+mn-cs"/>
        </a:defRPr>
      </a:lvl7pPr>
      <a:lvl8pPr marL="19035065" indent="-1269004" algn="l" defTabSz="5076017" rtl="0" eaLnBrk="1" latinLnBrk="0" hangingPunct="1">
        <a:lnSpc>
          <a:spcPct val="90000"/>
        </a:lnSpc>
        <a:spcBef>
          <a:spcPts val="2776"/>
        </a:spcBef>
        <a:buFont typeface="Arial" panose="020B0604020202020204" pitchFamily="34" charset="0"/>
        <a:buChar char="•"/>
        <a:defRPr sz="9992" kern="1200">
          <a:solidFill>
            <a:schemeClr val="tx1"/>
          </a:solidFill>
          <a:latin typeface="+mn-lt"/>
          <a:ea typeface="+mn-ea"/>
          <a:cs typeface="+mn-cs"/>
        </a:defRPr>
      </a:lvl8pPr>
      <a:lvl9pPr marL="21573073" indent="-1269004" algn="l" defTabSz="5076017" rtl="0" eaLnBrk="1" latinLnBrk="0" hangingPunct="1">
        <a:lnSpc>
          <a:spcPct val="90000"/>
        </a:lnSpc>
        <a:spcBef>
          <a:spcPts val="2776"/>
        </a:spcBef>
        <a:buFont typeface="Arial" panose="020B0604020202020204" pitchFamily="34" charset="0"/>
        <a:buChar char="•"/>
        <a:defRPr sz="99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76017" rtl="0" eaLnBrk="1" latinLnBrk="0" hangingPunct="1">
        <a:defRPr sz="9992" kern="1200">
          <a:solidFill>
            <a:schemeClr val="tx1"/>
          </a:solidFill>
          <a:latin typeface="+mn-lt"/>
          <a:ea typeface="+mn-ea"/>
          <a:cs typeface="+mn-cs"/>
        </a:defRPr>
      </a:lvl1pPr>
      <a:lvl2pPr marL="2538009" algn="l" defTabSz="5076017" rtl="0" eaLnBrk="1" latinLnBrk="0" hangingPunct="1">
        <a:defRPr sz="9992" kern="1200">
          <a:solidFill>
            <a:schemeClr val="tx1"/>
          </a:solidFill>
          <a:latin typeface="+mn-lt"/>
          <a:ea typeface="+mn-ea"/>
          <a:cs typeface="+mn-cs"/>
        </a:defRPr>
      </a:lvl2pPr>
      <a:lvl3pPr marL="5076017" algn="l" defTabSz="5076017" rtl="0" eaLnBrk="1" latinLnBrk="0" hangingPunct="1">
        <a:defRPr sz="9992" kern="1200">
          <a:solidFill>
            <a:schemeClr val="tx1"/>
          </a:solidFill>
          <a:latin typeface="+mn-lt"/>
          <a:ea typeface="+mn-ea"/>
          <a:cs typeface="+mn-cs"/>
        </a:defRPr>
      </a:lvl3pPr>
      <a:lvl4pPr marL="7614026" algn="l" defTabSz="5076017" rtl="0" eaLnBrk="1" latinLnBrk="0" hangingPunct="1">
        <a:defRPr sz="9992" kern="1200">
          <a:solidFill>
            <a:schemeClr val="tx1"/>
          </a:solidFill>
          <a:latin typeface="+mn-lt"/>
          <a:ea typeface="+mn-ea"/>
          <a:cs typeface="+mn-cs"/>
        </a:defRPr>
      </a:lvl4pPr>
      <a:lvl5pPr marL="10152035" algn="l" defTabSz="5076017" rtl="0" eaLnBrk="1" latinLnBrk="0" hangingPunct="1">
        <a:defRPr sz="9992" kern="1200">
          <a:solidFill>
            <a:schemeClr val="tx1"/>
          </a:solidFill>
          <a:latin typeface="+mn-lt"/>
          <a:ea typeface="+mn-ea"/>
          <a:cs typeface="+mn-cs"/>
        </a:defRPr>
      </a:lvl5pPr>
      <a:lvl6pPr marL="12690043" algn="l" defTabSz="5076017" rtl="0" eaLnBrk="1" latinLnBrk="0" hangingPunct="1">
        <a:defRPr sz="9992" kern="1200">
          <a:solidFill>
            <a:schemeClr val="tx1"/>
          </a:solidFill>
          <a:latin typeface="+mn-lt"/>
          <a:ea typeface="+mn-ea"/>
          <a:cs typeface="+mn-cs"/>
        </a:defRPr>
      </a:lvl6pPr>
      <a:lvl7pPr marL="15228052" algn="l" defTabSz="5076017" rtl="0" eaLnBrk="1" latinLnBrk="0" hangingPunct="1">
        <a:defRPr sz="9992" kern="1200">
          <a:solidFill>
            <a:schemeClr val="tx1"/>
          </a:solidFill>
          <a:latin typeface="+mn-lt"/>
          <a:ea typeface="+mn-ea"/>
          <a:cs typeface="+mn-cs"/>
        </a:defRPr>
      </a:lvl7pPr>
      <a:lvl8pPr marL="17766060" algn="l" defTabSz="5076017" rtl="0" eaLnBrk="1" latinLnBrk="0" hangingPunct="1">
        <a:defRPr sz="9992" kern="1200">
          <a:solidFill>
            <a:schemeClr val="tx1"/>
          </a:solidFill>
          <a:latin typeface="+mn-lt"/>
          <a:ea typeface="+mn-ea"/>
          <a:cs typeface="+mn-cs"/>
        </a:defRPr>
      </a:lvl8pPr>
      <a:lvl9pPr marL="20304069" algn="l" defTabSz="5076017" rtl="0" eaLnBrk="1" latinLnBrk="0" hangingPunct="1">
        <a:defRPr sz="99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9" Type="http://schemas.openxmlformats.org/officeDocument/2006/relationships/image" Target="../media/image38.jpeg"/><Relationship Id="rId21" Type="http://schemas.openxmlformats.org/officeDocument/2006/relationships/image" Target="../media/image20.jpeg"/><Relationship Id="rId34" Type="http://schemas.openxmlformats.org/officeDocument/2006/relationships/image" Target="../media/image33.jpeg"/><Relationship Id="rId42" Type="http://schemas.openxmlformats.org/officeDocument/2006/relationships/image" Target="../media/image41.jpeg"/><Relationship Id="rId47" Type="http://schemas.openxmlformats.org/officeDocument/2006/relationships/image" Target="../media/image46.jpeg"/><Relationship Id="rId50" Type="http://schemas.openxmlformats.org/officeDocument/2006/relationships/image" Target="../media/image49.jpeg"/><Relationship Id="rId55" Type="http://schemas.openxmlformats.org/officeDocument/2006/relationships/image" Target="../media/image54.jpeg"/><Relationship Id="rId63" Type="http://schemas.openxmlformats.org/officeDocument/2006/relationships/image" Target="../media/image6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29" Type="http://schemas.openxmlformats.org/officeDocument/2006/relationships/image" Target="../media/image28.jpeg"/><Relationship Id="rId41" Type="http://schemas.openxmlformats.org/officeDocument/2006/relationships/image" Target="../media/image40.jpeg"/><Relationship Id="rId54" Type="http://schemas.openxmlformats.org/officeDocument/2006/relationships/image" Target="../media/image53.jpeg"/><Relationship Id="rId6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32" Type="http://schemas.openxmlformats.org/officeDocument/2006/relationships/image" Target="../media/image31.jpeg"/><Relationship Id="rId37" Type="http://schemas.openxmlformats.org/officeDocument/2006/relationships/image" Target="../media/image36.jpeg"/><Relationship Id="rId40" Type="http://schemas.openxmlformats.org/officeDocument/2006/relationships/image" Target="../media/image39.jpeg"/><Relationship Id="rId45" Type="http://schemas.openxmlformats.org/officeDocument/2006/relationships/image" Target="../media/image44.jpeg"/><Relationship Id="rId53" Type="http://schemas.openxmlformats.org/officeDocument/2006/relationships/image" Target="../media/image52.jpeg"/><Relationship Id="rId58" Type="http://schemas.openxmlformats.org/officeDocument/2006/relationships/image" Target="../media/image57.jpeg"/><Relationship Id="rId66" Type="http://schemas.openxmlformats.org/officeDocument/2006/relationships/image" Target="../media/image65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28" Type="http://schemas.openxmlformats.org/officeDocument/2006/relationships/image" Target="../media/image27.jpeg"/><Relationship Id="rId36" Type="http://schemas.openxmlformats.org/officeDocument/2006/relationships/image" Target="../media/image35.jpeg"/><Relationship Id="rId49" Type="http://schemas.openxmlformats.org/officeDocument/2006/relationships/image" Target="../media/image48.jpeg"/><Relationship Id="rId57" Type="http://schemas.openxmlformats.org/officeDocument/2006/relationships/image" Target="../media/image56.jpeg"/><Relationship Id="rId61" Type="http://schemas.openxmlformats.org/officeDocument/2006/relationships/image" Target="../media/image60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31" Type="http://schemas.openxmlformats.org/officeDocument/2006/relationships/image" Target="../media/image30.jpeg"/><Relationship Id="rId44" Type="http://schemas.openxmlformats.org/officeDocument/2006/relationships/image" Target="../media/image43.jpeg"/><Relationship Id="rId52" Type="http://schemas.openxmlformats.org/officeDocument/2006/relationships/image" Target="../media/image51.jpeg"/><Relationship Id="rId60" Type="http://schemas.openxmlformats.org/officeDocument/2006/relationships/image" Target="../media/image59.jpeg"/><Relationship Id="rId65" Type="http://schemas.openxmlformats.org/officeDocument/2006/relationships/image" Target="../media/image6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Relationship Id="rId30" Type="http://schemas.openxmlformats.org/officeDocument/2006/relationships/image" Target="../media/image29.jpeg"/><Relationship Id="rId35" Type="http://schemas.openxmlformats.org/officeDocument/2006/relationships/image" Target="../media/image34.jpeg"/><Relationship Id="rId43" Type="http://schemas.openxmlformats.org/officeDocument/2006/relationships/image" Target="../media/image42.jpeg"/><Relationship Id="rId48" Type="http://schemas.openxmlformats.org/officeDocument/2006/relationships/image" Target="../media/image47.jpeg"/><Relationship Id="rId56" Type="http://schemas.openxmlformats.org/officeDocument/2006/relationships/image" Target="../media/image55.jpeg"/><Relationship Id="rId64" Type="http://schemas.openxmlformats.org/officeDocument/2006/relationships/image" Target="../media/image63.jpeg"/><Relationship Id="rId8" Type="http://schemas.openxmlformats.org/officeDocument/2006/relationships/image" Target="../media/image7.jpeg"/><Relationship Id="rId51" Type="http://schemas.openxmlformats.org/officeDocument/2006/relationships/image" Target="../media/image50.JPG"/><Relationship Id="rId3" Type="http://schemas.openxmlformats.org/officeDocument/2006/relationships/image" Target="../media/image2.jpe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33" Type="http://schemas.openxmlformats.org/officeDocument/2006/relationships/image" Target="../media/image32.jpeg"/><Relationship Id="rId38" Type="http://schemas.openxmlformats.org/officeDocument/2006/relationships/image" Target="../media/image37.JPG"/><Relationship Id="rId46" Type="http://schemas.openxmlformats.org/officeDocument/2006/relationships/image" Target="../media/image45.jpeg"/><Relationship Id="rId59" Type="http://schemas.openxmlformats.org/officeDocument/2006/relationships/image" Target="../media/image5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>
            <a:extLst>
              <a:ext uri="{FF2B5EF4-FFF2-40B4-BE49-F238E27FC236}">
                <a16:creationId xmlns:a16="http://schemas.microsoft.com/office/drawing/2014/main" id="{7D2F5F22-D5A5-47B0-A409-4E3E0845B5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494" y="30992856"/>
            <a:ext cx="4729178" cy="3021650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49F61325-7753-43D9-BC8A-B5ECB8C43A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641" y="30992856"/>
            <a:ext cx="4729178" cy="3021650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3E5A41F8-6C7C-438E-AB1D-44B0BBD135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457" y="27568250"/>
            <a:ext cx="4729178" cy="3139652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769E0074-C830-455C-9594-8D9773153C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6904" y="27568250"/>
            <a:ext cx="4729178" cy="3139652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D979C2B-FED4-4E7E-BE5D-56ECA1A1C96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3771" y="30988025"/>
            <a:ext cx="4729178" cy="3021646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6294A175-7882-4542-9660-A08A9CB444C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3048" y="30989716"/>
            <a:ext cx="4729178" cy="3021646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539C45D7-41FB-47F7-91A0-6761F2C0CAF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1014" y="27694380"/>
            <a:ext cx="4729178" cy="3021646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CB1B4334-02F1-4522-8BAA-3471C889689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433" y="27695015"/>
            <a:ext cx="4729178" cy="30216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3A3552-96D8-411A-94EE-3D7615BEEFF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432" y="427458"/>
            <a:ext cx="4749527" cy="302165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3A4C75-6592-4D2E-9415-6F874459484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416" y="427457"/>
            <a:ext cx="4749527" cy="302165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03A5337F-0374-449D-B09D-251E699604A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93" y="427455"/>
            <a:ext cx="10219397" cy="633616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EE4F969-404B-4816-BBE8-6E92BD15E7E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7432" y="3735704"/>
            <a:ext cx="4749527" cy="302165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2D0B03CF-EB64-4715-A2BB-69FDE536AD4B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416" y="3735703"/>
            <a:ext cx="4749523" cy="302165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C67D092-D363-4382-8776-E9041566CCAE}"/>
              </a:ext>
            </a:extLst>
          </p:cNvPr>
          <p:cNvSpPr txBox="1"/>
          <p:nvPr/>
        </p:nvSpPr>
        <p:spPr>
          <a:xfrm>
            <a:off x="379743" y="34137621"/>
            <a:ext cx="10412431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50" dirty="0">
                <a:latin typeface="Arial" panose="020B0604020202020204" pitchFamily="34" charset="0"/>
                <a:cs typeface="Arial" panose="020B0604020202020204" pitchFamily="34" charset="0"/>
              </a:rPr>
              <a:t>(A) Image rendered with</a:t>
            </a:r>
          </a:p>
          <a:p>
            <a:pPr algn="ctr"/>
            <a:r>
              <a:rPr lang="en-CA" sz="4550" dirty="0">
                <a:latin typeface="Arial" panose="020B0604020202020204" pitchFamily="34" charset="0"/>
                <a:cs typeface="Arial" panose="020B0604020202020204" pitchFamily="34" charset="0"/>
              </a:rPr>
              <a:t>the correct WB setting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3A98E3F4-F3CE-4250-81CD-1E3D2632512C}"/>
              </a:ext>
            </a:extLst>
          </p:cNvPr>
          <p:cNvSpPr txBox="1"/>
          <p:nvPr/>
        </p:nvSpPr>
        <p:spPr>
          <a:xfrm>
            <a:off x="32010634" y="34137621"/>
            <a:ext cx="9699558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50" dirty="0">
                <a:latin typeface="Arial" panose="020B0604020202020204" pitchFamily="34" charset="0"/>
                <a:cs typeface="Arial" panose="020B0604020202020204" pitchFamily="34" charset="0"/>
              </a:rPr>
              <a:t>(D) Rendered images with different in-camera WB settings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3532693-6467-4FA3-B36D-C97512EC648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73" y="427455"/>
            <a:ext cx="4749524" cy="30216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8D20DCD-ABD2-45A4-92CC-3C468DCAADFB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247" y="427457"/>
            <a:ext cx="4736030" cy="30216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42D6C86-16FB-4751-AF36-1365902F690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80" y="3735702"/>
            <a:ext cx="4759511" cy="302165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A361A8-704B-4A53-8733-30F841AF3C43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508" y="3735702"/>
            <a:ext cx="4749508" cy="302165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66E3868-90A8-49A5-A143-5B5F5FF10316}"/>
              </a:ext>
            </a:extLst>
          </p:cNvPr>
          <p:cNvSpPr txBox="1"/>
          <p:nvPr/>
        </p:nvSpPr>
        <p:spPr>
          <a:xfrm>
            <a:off x="9615946" y="34137621"/>
            <a:ext cx="12772102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50" dirty="0">
                <a:latin typeface="Arial" panose="020B0604020202020204" pitchFamily="34" charset="0"/>
                <a:cs typeface="Arial" panose="020B0604020202020204" pitchFamily="34" charset="0"/>
              </a:rPr>
              <a:t>(B) Generated images using RGB jittering</a:t>
            </a:r>
          </a:p>
          <a:p>
            <a:pPr algn="ctr"/>
            <a:r>
              <a:rPr lang="en-CA" sz="4550" dirty="0">
                <a:latin typeface="Arial" panose="020B0604020202020204" pitchFamily="34" charset="0"/>
                <a:cs typeface="Arial" panose="020B0604020202020204" pitchFamily="34" charset="0"/>
              </a:rPr>
              <a:t> (1</a:t>
            </a:r>
            <a:r>
              <a:rPr lang="en-CA" sz="455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CA" sz="4550" dirty="0">
                <a:latin typeface="Arial" panose="020B0604020202020204" pitchFamily="34" charset="0"/>
                <a:cs typeface="Arial" panose="020B0604020202020204" pitchFamily="34" charset="0"/>
              </a:rPr>
              <a:t> row) and HSV jittering (2</a:t>
            </a:r>
            <a:r>
              <a:rPr lang="en-CA" sz="455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CA" sz="4550" dirty="0">
                <a:latin typeface="Arial" panose="020B0604020202020204" pitchFamily="34" charset="0"/>
                <a:cs typeface="Arial" panose="020B0604020202020204" pitchFamily="34" charset="0"/>
              </a:rPr>
              <a:t> row)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BD24B69-887F-4372-B4E9-D14873968009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019" y="427458"/>
            <a:ext cx="4749524" cy="30216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FB6EC7-9BF1-4F7C-9A0E-F13516FB52BB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641" y="427460"/>
            <a:ext cx="4732460" cy="302165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C99B089-163D-4269-830A-70CC0E038BA4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4019" y="3735705"/>
            <a:ext cx="4749524" cy="302165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29BD6A-9417-4AA2-B8D7-73DDC38FB36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640" y="3735702"/>
            <a:ext cx="4732455" cy="30216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682B758-EACF-4549-ACA9-A34969D11CD2}"/>
              </a:ext>
            </a:extLst>
          </p:cNvPr>
          <p:cNvSpPr txBox="1"/>
          <p:nvPr/>
        </p:nvSpPr>
        <p:spPr>
          <a:xfrm>
            <a:off x="21561155" y="34137621"/>
            <a:ext cx="9742314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4550" dirty="0">
                <a:latin typeface="Arial" panose="020B0604020202020204" pitchFamily="34" charset="0"/>
                <a:cs typeface="Arial" panose="020B0604020202020204" pitchFamily="34" charset="0"/>
              </a:rPr>
              <a:t>(C) Our generated images with different WB settings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3EE594-D019-4EE6-9EED-3A8845624DDB}"/>
              </a:ext>
            </a:extLst>
          </p:cNvPr>
          <p:cNvSpPr txBox="1"/>
          <p:nvPr/>
        </p:nvSpPr>
        <p:spPr>
          <a:xfrm>
            <a:off x="21584016" y="2802777"/>
            <a:ext cx="2249088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=2850K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E4D495-1CF0-424E-9A76-CF7006243A05}"/>
              </a:ext>
            </a:extLst>
          </p:cNvPr>
          <p:cNvSpPr txBox="1"/>
          <p:nvPr/>
        </p:nvSpPr>
        <p:spPr>
          <a:xfrm>
            <a:off x="26575159" y="2802777"/>
            <a:ext cx="2283801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3800K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CA881CF-9B4C-448D-AD42-A1ED96F0A65C}"/>
              </a:ext>
            </a:extLst>
          </p:cNvPr>
          <p:cNvSpPr txBox="1"/>
          <p:nvPr/>
        </p:nvSpPr>
        <p:spPr>
          <a:xfrm>
            <a:off x="21584018" y="6111024"/>
            <a:ext cx="2249089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=5500K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C985F8-962B-4C99-9F73-E8A01678C52A}"/>
              </a:ext>
            </a:extLst>
          </p:cNvPr>
          <p:cNvSpPr txBox="1"/>
          <p:nvPr/>
        </p:nvSpPr>
        <p:spPr>
          <a:xfrm>
            <a:off x="26578640" y="6111023"/>
            <a:ext cx="2280320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7500K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CC3E31-0409-4CB6-BEC6-AE62DE8B74D1}"/>
              </a:ext>
            </a:extLst>
          </p:cNvPr>
          <p:cNvSpPr txBox="1"/>
          <p:nvPr/>
        </p:nvSpPr>
        <p:spPr>
          <a:xfrm>
            <a:off x="32025894" y="2809039"/>
            <a:ext cx="2274476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2850K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4BCDC1-1C87-4854-A23C-14A08C72601C}"/>
              </a:ext>
            </a:extLst>
          </p:cNvPr>
          <p:cNvSpPr txBox="1"/>
          <p:nvPr/>
        </p:nvSpPr>
        <p:spPr>
          <a:xfrm>
            <a:off x="36996872" y="2809038"/>
            <a:ext cx="2274475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3800K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8C46A1-2596-49CC-90AC-9BBBBC971FA4}"/>
              </a:ext>
            </a:extLst>
          </p:cNvPr>
          <p:cNvSpPr txBox="1"/>
          <p:nvPr/>
        </p:nvSpPr>
        <p:spPr>
          <a:xfrm>
            <a:off x="32025894" y="6117286"/>
            <a:ext cx="2274476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5500K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E235E37-C325-42CE-A84B-32C669F3E149}"/>
              </a:ext>
            </a:extLst>
          </p:cNvPr>
          <p:cNvSpPr txBox="1"/>
          <p:nvPr/>
        </p:nvSpPr>
        <p:spPr>
          <a:xfrm>
            <a:off x="36999727" y="6117284"/>
            <a:ext cx="2274475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7500K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8C46A1-2596-49CC-90AC-9BBBBC971FA4}"/>
              </a:ext>
            </a:extLst>
          </p:cNvPr>
          <p:cNvSpPr txBox="1"/>
          <p:nvPr/>
        </p:nvSpPr>
        <p:spPr>
          <a:xfrm>
            <a:off x="377491" y="6105417"/>
            <a:ext cx="2336227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4200K</a:t>
            </a:r>
          </a:p>
        </p:txBody>
      </p:sp>
      <p:pic>
        <p:nvPicPr>
          <p:cNvPr id="174" name="Picture 173">
            <a:extLst>
              <a:ext uri="{FF2B5EF4-FFF2-40B4-BE49-F238E27FC236}">
                <a16:creationId xmlns:a16="http://schemas.microsoft.com/office/drawing/2014/main" id="{FF7BD5A4-AC51-494B-871B-845D0A58FA9E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137" y="14014476"/>
            <a:ext cx="4732441" cy="3021651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2D776D78-B14C-4019-87BE-1D2906A7E7EF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410" y="14014475"/>
            <a:ext cx="4749526" cy="3021651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3074C440-13B0-433B-ACD9-84CC85AA63D3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67" y="14034019"/>
            <a:ext cx="10252431" cy="633616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CEAC08AF-9EF2-42FF-97B4-24F666F54C00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137" y="17322722"/>
            <a:ext cx="4732441" cy="3021651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1DEE58E1-EAB5-4A18-9A42-87A9B56FAEB0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408" y="17322721"/>
            <a:ext cx="4749526" cy="3021651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BF380E01-2EB5-445E-96C7-52CB960FD544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69" y="14014473"/>
            <a:ext cx="4759533" cy="302165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FFEC85E9-09E2-4132-AE20-46794C10BFF8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045" y="14014475"/>
            <a:ext cx="4722435" cy="302165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36DA395E-6CCD-4809-B4D8-D84B96EB8CF8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69" y="17322720"/>
            <a:ext cx="4759533" cy="302165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21FDABE2-2BA0-4214-A09B-575A5B044D4A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5069" y="17322720"/>
            <a:ext cx="4714387" cy="3021650"/>
          </a:xfrm>
          <a:prstGeom prst="rect">
            <a:avLst/>
          </a:prstGeom>
        </p:spPr>
      </p:pic>
      <p:pic>
        <p:nvPicPr>
          <p:cNvPr id="183" name="Picture 182">
            <a:extLst>
              <a:ext uri="{FF2B5EF4-FFF2-40B4-BE49-F238E27FC236}">
                <a16:creationId xmlns:a16="http://schemas.microsoft.com/office/drawing/2014/main" id="{2813F64D-2BE9-49E8-A80F-FFEC5AB75ECF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495" y="14014476"/>
            <a:ext cx="4759533" cy="3021651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E794C898-304B-4E5B-B519-90068EBDEB62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652" y="14014478"/>
            <a:ext cx="4732441" cy="3021651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D3AB7967-F4C8-4339-957F-9969FB3AC472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495" y="17322723"/>
            <a:ext cx="4759533" cy="3021651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D492270B-4F72-466C-B90C-EF8F644BA7E5}"/>
              </a:ext>
            </a:extLst>
          </p:cNvPr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648" y="17322720"/>
            <a:ext cx="4732440" cy="3021650"/>
          </a:xfrm>
          <a:prstGeom prst="rect">
            <a:avLst/>
          </a:prstGeom>
        </p:spPr>
      </p:pic>
      <p:sp>
        <p:nvSpPr>
          <p:cNvPr id="187" name="TextBox 186">
            <a:extLst>
              <a:ext uri="{FF2B5EF4-FFF2-40B4-BE49-F238E27FC236}">
                <a16:creationId xmlns:a16="http://schemas.microsoft.com/office/drawing/2014/main" id="{23C9F5AC-2533-4550-B2B7-1BCD759EF69C}"/>
              </a:ext>
            </a:extLst>
          </p:cNvPr>
          <p:cNvSpPr txBox="1"/>
          <p:nvPr/>
        </p:nvSpPr>
        <p:spPr>
          <a:xfrm>
            <a:off x="21574478" y="16389795"/>
            <a:ext cx="2249088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=2850K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C2B87FC2-C81B-4EC9-AEDB-650B0678C580}"/>
              </a:ext>
            </a:extLst>
          </p:cNvPr>
          <p:cNvSpPr txBox="1"/>
          <p:nvPr/>
        </p:nvSpPr>
        <p:spPr>
          <a:xfrm>
            <a:off x="26560702" y="16389795"/>
            <a:ext cx="2283801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3800K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F8CE203B-042D-44D8-8D15-1B291BD887D3}"/>
              </a:ext>
            </a:extLst>
          </p:cNvPr>
          <p:cNvSpPr txBox="1"/>
          <p:nvPr/>
        </p:nvSpPr>
        <p:spPr>
          <a:xfrm>
            <a:off x="21574480" y="19698042"/>
            <a:ext cx="2249089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=5500K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53B88452-9AF9-49B5-B80D-BD7BB746D2BF}"/>
              </a:ext>
            </a:extLst>
          </p:cNvPr>
          <p:cNvSpPr txBox="1"/>
          <p:nvPr/>
        </p:nvSpPr>
        <p:spPr>
          <a:xfrm>
            <a:off x="26563556" y="19698041"/>
            <a:ext cx="2280320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7500K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B4248C9A-C650-4E86-807B-0BF5579BFAD6}"/>
              </a:ext>
            </a:extLst>
          </p:cNvPr>
          <p:cNvSpPr txBox="1"/>
          <p:nvPr/>
        </p:nvSpPr>
        <p:spPr>
          <a:xfrm>
            <a:off x="32010642" y="16396057"/>
            <a:ext cx="2274476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2850K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1FFCF16-D63A-421B-802D-E3B8F2DC4D94}"/>
              </a:ext>
            </a:extLst>
          </p:cNvPr>
          <p:cNvSpPr txBox="1"/>
          <p:nvPr/>
        </p:nvSpPr>
        <p:spPr>
          <a:xfrm>
            <a:off x="36996860" y="16396056"/>
            <a:ext cx="2274475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3800K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C9261F3-28E1-42D0-A3FE-6B230AEB7436}"/>
              </a:ext>
            </a:extLst>
          </p:cNvPr>
          <p:cNvSpPr txBox="1"/>
          <p:nvPr/>
        </p:nvSpPr>
        <p:spPr>
          <a:xfrm>
            <a:off x="32010642" y="19704304"/>
            <a:ext cx="2274476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5500K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835D8597-928F-45F8-8010-BCBF6A320785}"/>
              </a:ext>
            </a:extLst>
          </p:cNvPr>
          <p:cNvSpPr txBox="1"/>
          <p:nvPr/>
        </p:nvSpPr>
        <p:spPr>
          <a:xfrm>
            <a:off x="36999715" y="19704302"/>
            <a:ext cx="2274475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7500K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0BD94DB-4D0B-40D9-8FC2-A30B1BEFEA0B}"/>
              </a:ext>
            </a:extLst>
          </p:cNvPr>
          <p:cNvSpPr txBox="1"/>
          <p:nvPr/>
        </p:nvSpPr>
        <p:spPr>
          <a:xfrm>
            <a:off x="377479" y="19721463"/>
            <a:ext cx="2336227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4650K</a:t>
            </a:r>
          </a:p>
        </p:txBody>
      </p:sp>
      <p:pic>
        <p:nvPicPr>
          <p:cNvPr id="196" name="Picture 195">
            <a:extLst>
              <a:ext uri="{FF2B5EF4-FFF2-40B4-BE49-F238E27FC236}">
                <a16:creationId xmlns:a16="http://schemas.microsoft.com/office/drawing/2014/main" id="{A40A27E6-47F3-4080-A9B1-9163C243D15C}"/>
              </a:ext>
            </a:extLst>
          </p:cNvPr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133" y="20840839"/>
            <a:ext cx="4732441" cy="3021651"/>
          </a:xfrm>
          <a:prstGeom prst="rect">
            <a:avLst/>
          </a:prstGeom>
        </p:spPr>
      </p:pic>
      <p:pic>
        <p:nvPicPr>
          <p:cNvPr id="197" name="Picture 196">
            <a:extLst>
              <a:ext uri="{FF2B5EF4-FFF2-40B4-BE49-F238E27FC236}">
                <a16:creationId xmlns:a16="http://schemas.microsoft.com/office/drawing/2014/main" id="{616013B5-A742-4F04-9BB3-8B7E202CBD68}"/>
              </a:ext>
            </a:extLst>
          </p:cNvPr>
          <p:cNvPicPr>
            <a:picLocks noChangeAspect="1"/>
          </p:cNvPicPr>
          <p:nvPr/>
        </p:nvPicPr>
        <p:blipFill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406" y="20840838"/>
            <a:ext cx="4749526" cy="3021651"/>
          </a:xfrm>
          <a:prstGeom prst="rect">
            <a:avLst/>
          </a:prstGeom>
        </p:spPr>
      </p:pic>
      <p:pic>
        <p:nvPicPr>
          <p:cNvPr id="198" name="Picture 197">
            <a:extLst>
              <a:ext uri="{FF2B5EF4-FFF2-40B4-BE49-F238E27FC236}">
                <a16:creationId xmlns:a16="http://schemas.microsoft.com/office/drawing/2014/main" id="{B104551B-F3E0-4983-AB3A-D4BD2E848579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63" y="20840836"/>
            <a:ext cx="10252431" cy="6355706"/>
          </a:xfrm>
          <a:prstGeom prst="rect">
            <a:avLst/>
          </a:prstGeom>
        </p:spPr>
      </p:pic>
      <p:pic>
        <p:nvPicPr>
          <p:cNvPr id="199" name="Picture 198">
            <a:extLst>
              <a:ext uri="{FF2B5EF4-FFF2-40B4-BE49-F238E27FC236}">
                <a16:creationId xmlns:a16="http://schemas.microsoft.com/office/drawing/2014/main" id="{D97843E0-BBC2-4944-A42E-39EBB5C4E46C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133" y="24149085"/>
            <a:ext cx="4732441" cy="3021651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9ED8BF99-21CD-4BA1-960A-05E4042B5220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404" y="24149084"/>
            <a:ext cx="4749526" cy="3021651"/>
          </a:xfrm>
          <a:prstGeom prst="rect">
            <a:avLst/>
          </a:prstGeom>
        </p:spPr>
      </p:pic>
      <p:pic>
        <p:nvPicPr>
          <p:cNvPr id="201" name="Picture 200">
            <a:extLst>
              <a:ext uri="{FF2B5EF4-FFF2-40B4-BE49-F238E27FC236}">
                <a16:creationId xmlns:a16="http://schemas.microsoft.com/office/drawing/2014/main" id="{D358ED47-FFDE-4EAD-82EE-6563EFF3C0BF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69" y="20840836"/>
            <a:ext cx="4759533" cy="3021650"/>
          </a:xfrm>
          <a:prstGeom prst="rect">
            <a:avLst/>
          </a:prstGeom>
        </p:spPr>
      </p:pic>
      <p:pic>
        <p:nvPicPr>
          <p:cNvPr id="202" name="Picture 201">
            <a:extLst>
              <a:ext uri="{FF2B5EF4-FFF2-40B4-BE49-F238E27FC236}">
                <a16:creationId xmlns:a16="http://schemas.microsoft.com/office/drawing/2014/main" id="{94FCB396-2AB7-4833-AF4E-25A8CAB10B3E}"/>
              </a:ext>
            </a:extLst>
          </p:cNvPr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045" y="20840838"/>
            <a:ext cx="4722435" cy="3021650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6FC052EE-DFFE-44C5-AABC-D2FB89E2910F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69" y="24149083"/>
            <a:ext cx="4759533" cy="3021650"/>
          </a:xfrm>
          <a:prstGeom prst="rect">
            <a:avLst/>
          </a:prstGeom>
        </p:spPr>
      </p:pic>
      <p:pic>
        <p:nvPicPr>
          <p:cNvPr id="204" name="Picture 203">
            <a:extLst>
              <a:ext uri="{FF2B5EF4-FFF2-40B4-BE49-F238E27FC236}">
                <a16:creationId xmlns:a16="http://schemas.microsoft.com/office/drawing/2014/main" id="{09016446-559F-4C12-8E6B-685307CACE07}"/>
              </a:ext>
            </a:extLst>
          </p:cNvPr>
          <p:cNvPicPr>
            <a:picLocks noChangeAspect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045" y="24149083"/>
            <a:ext cx="4722435" cy="3021650"/>
          </a:xfrm>
          <a:prstGeom prst="rect">
            <a:avLst/>
          </a:prstGeom>
        </p:spPr>
      </p:pic>
      <p:pic>
        <p:nvPicPr>
          <p:cNvPr id="205" name="Picture 204">
            <a:extLst>
              <a:ext uri="{FF2B5EF4-FFF2-40B4-BE49-F238E27FC236}">
                <a16:creationId xmlns:a16="http://schemas.microsoft.com/office/drawing/2014/main" id="{D1421A3A-0E7C-43B3-9722-18D181C7B17A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491" y="20840839"/>
            <a:ext cx="4759533" cy="3021651"/>
          </a:xfrm>
          <a:prstGeom prst="rect">
            <a:avLst/>
          </a:prstGeom>
        </p:spPr>
      </p:pic>
      <p:pic>
        <p:nvPicPr>
          <p:cNvPr id="206" name="Picture 205">
            <a:extLst>
              <a:ext uri="{FF2B5EF4-FFF2-40B4-BE49-F238E27FC236}">
                <a16:creationId xmlns:a16="http://schemas.microsoft.com/office/drawing/2014/main" id="{AA5E66C0-C832-420B-8BE1-2805F78FDD2C}"/>
              </a:ext>
            </a:extLst>
          </p:cNvPr>
          <p:cNvPicPr>
            <a:picLocks noChangeAspect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1028" y="20840841"/>
            <a:ext cx="4732441" cy="3021651"/>
          </a:xfrm>
          <a:prstGeom prst="rect">
            <a:avLst/>
          </a:prstGeom>
        </p:spPr>
      </p:pic>
      <p:pic>
        <p:nvPicPr>
          <p:cNvPr id="207" name="Picture 206">
            <a:extLst>
              <a:ext uri="{FF2B5EF4-FFF2-40B4-BE49-F238E27FC236}">
                <a16:creationId xmlns:a16="http://schemas.microsoft.com/office/drawing/2014/main" id="{3BCE3897-8CFC-4ED6-9607-64BBCB8B007F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491" y="24149086"/>
            <a:ext cx="4759533" cy="3021651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93532044-CDDA-4CB5-98E6-AE62E26F22E5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644" y="24149083"/>
            <a:ext cx="4732440" cy="3021650"/>
          </a:xfrm>
          <a:prstGeom prst="rect">
            <a:avLst/>
          </a:prstGeom>
        </p:spPr>
      </p:pic>
      <p:sp>
        <p:nvSpPr>
          <p:cNvPr id="209" name="TextBox 208">
            <a:extLst>
              <a:ext uri="{FF2B5EF4-FFF2-40B4-BE49-F238E27FC236}">
                <a16:creationId xmlns:a16="http://schemas.microsoft.com/office/drawing/2014/main" id="{1C1572D1-DA65-4A35-8D88-FDFB6843074D}"/>
              </a:ext>
            </a:extLst>
          </p:cNvPr>
          <p:cNvSpPr txBox="1"/>
          <p:nvPr/>
        </p:nvSpPr>
        <p:spPr>
          <a:xfrm>
            <a:off x="21574474" y="23216158"/>
            <a:ext cx="2249088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=2850K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87AF8C96-E7E1-459B-AD4D-8A6AACA638C2}"/>
              </a:ext>
            </a:extLst>
          </p:cNvPr>
          <p:cNvSpPr txBox="1"/>
          <p:nvPr/>
        </p:nvSpPr>
        <p:spPr>
          <a:xfrm>
            <a:off x="26560698" y="23216158"/>
            <a:ext cx="2283801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3800K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BCC4A3AF-12A3-4EDD-9FA5-7BEFD77FC200}"/>
              </a:ext>
            </a:extLst>
          </p:cNvPr>
          <p:cNvSpPr txBox="1"/>
          <p:nvPr/>
        </p:nvSpPr>
        <p:spPr>
          <a:xfrm>
            <a:off x="21574476" y="26524405"/>
            <a:ext cx="2249089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=5500K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9E169F9-44D9-4605-98F9-56111D1C10EC}"/>
              </a:ext>
            </a:extLst>
          </p:cNvPr>
          <p:cNvSpPr txBox="1"/>
          <p:nvPr/>
        </p:nvSpPr>
        <p:spPr>
          <a:xfrm>
            <a:off x="26563552" y="26524404"/>
            <a:ext cx="2280320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7500K</a:t>
            </a:r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BD45A930-D9F7-40A3-B108-F1C73A204013}"/>
              </a:ext>
            </a:extLst>
          </p:cNvPr>
          <p:cNvSpPr txBox="1"/>
          <p:nvPr/>
        </p:nvSpPr>
        <p:spPr>
          <a:xfrm>
            <a:off x="32010638" y="23222420"/>
            <a:ext cx="2274476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2850K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EE34814D-BD61-409C-8D5E-03BBA769F080}"/>
              </a:ext>
            </a:extLst>
          </p:cNvPr>
          <p:cNvSpPr txBox="1"/>
          <p:nvPr/>
        </p:nvSpPr>
        <p:spPr>
          <a:xfrm>
            <a:off x="36996856" y="23222419"/>
            <a:ext cx="2274475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3800K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1D8DE155-9B8B-4F3D-90D2-CFF86107CEB0}"/>
              </a:ext>
            </a:extLst>
          </p:cNvPr>
          <p:cNvSpPr txBox="1"/>
          <p:nvPr/>
        </p:nvSpPr>
        <p:spPr>
          <a:xfrm>
            <a:off x="32010638" y="26530667"/>
            <a:ext cx="2274476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5500K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60EF6E31-9F42-4D61-A929-A74D4C5F59E6}"/>
              </a:ext>
            </a:extLst>
          </p:cNvPr>
          <p:cNvSpPr txBox="1"/>
          <p:nvPr/>
        </p:nvSpPr>
        <p:spPr>
          <a:xfrm>
            <a:off x="36999711" y="26530665"/>
            <a:ext cx="2274475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7500K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76913F16-B53D-4C0F-9F67-17A6BA5B668F}"/>
              </a:ext>
            </a:extLst>
          </p:cNvPr>
          <p:cNvSpPr txBox="1"/>
          <p:nvPr/>
        </p:nvSpPr>
        <p:spPr>
          <a:xfrm>
            <a:off x="377475" y="26547826"/>
            <a:ext cx="2336227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4250K</a:t>
            </a:r>
          </a:p>
        </p:txBody>
      </p:sp>
      <p:pic>
        <p:nvPicPr>
          <p:cNvPr id="218" name="Picture 217">
            <a:extLst>
              <a:ext uri="{FF2B5EF4-FFF2-40B4-BE49-F238E27FC236}">
                <a16:creationId xmlns:a16="http://schemas.microsoft.com/office/drawing/2014/main" id="{415D54E5-A48A-4C25-9C03-0BD64B8DD564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129" y="7154867"/>
            <a:ext cx="4732441" cy="3021651"/>
          </a:xfrm>
          <a:prstGeom prst="rect">
            <a:avLst/>
          </a:prstGeom>
        </p:spPr>
      </p:pic>
      <p:pic>
        <p:nvPicPr>
          <p:cNvPr id="219" name="Picture 218">
            <a:extLst>
              <a:ext uri="{FF2B5EF4-FFF2-40B4-BE49-F238E27FC236}">
                <a16:creationId xmlns:a16="http://schemas.microsoft.com/office/drawing/2014/main" id="{DCC1714A-6953-481B-9C25-A65B6D94718C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402" y="7154866"/>
            <a:ext cx="4749526" cy="3021651"/>
          </a:xfrm>
          <a:prstGeom prst="rect">
            <a:avLst/>
          </a:prstGeom>
        </p:spPr>
      </p:pic>
      <p:pic>
        <p:nvPicPr>
          <p:cNvPr id="220" name="Picture 219">
            <a:extLst>
              <a:ext uri="{FF2B5EF4-FFF2-40B4-BE49-F238E27FC236}">
                <a16:creationId xmlns:a16="http://schemas.microsoft.com/office/drawing/2014/main" id="{6864438D-4F5F-484D-95BE-7BA18C626245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459" y="7174410"/>
            <a:ext cx="10252431" cy="6336160"/>
          </a:xfrm>
          <a:prstGeom prst="rect">
            <a:avLst/>
          </a:prstGeom>
        </p:spPr>
      </p:pic>
      <p:pic>
        <p:nvPicPr>
          <p:cNvPr id="221" name="Picture 220">
            <a:extLst>
              <a:ext uri="{FF2B5EF4-FFF2-40B4-BE49-F238E27FC236}">
                <a16:creationId xmlns:a16="http://schemas.microsoft.com/office/drawing/2014/main" id="{107A95B5-AD5C-4718-B002-AC4351E5C5B8}"/>
              </a:ext>
            </a:extLst>
          </p:cNvPr>
          <p:cNvPicPr>
            <a:picLocks noChangeAspect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0129" y="10463113"/>
            <a:ext cx="4732441" cy="3021651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BD260DB2-A848-4CA6-96CA-40CFE648DA04}"/>
              </a:ext>
            </a:extLst>
          </p:cNvPr>
          <p:cNvPicPr>
            <a:picLocks noChangeAspect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8400" y="10463112"/>
            <a:ext cx="4749526" cy="3021651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7767341F-52D2-40C8-89CB-DB5FF9FBEBB2}"/>
              </a:ext>
            </a:extLst>
          </p:cNvPr>
          <p:cNvPicPr>
            <a:picLocks noChangeAspect="1"/>
          </p:cNvPicPr>
          <p:nvPr/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69" y="7154864"/>
            <a:ext cx="4759533" cy="3021650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146DE78B-BC7A-4C75-A156-2DED5C9CD28D}"/>
              </a:ext>
            </a:extLst>
          </p:cNvPr>
          <p:cNvPicPr>
            <a:picLocks noChangeAspect="1"/>
          </p:cNvPicPr>
          <p:nvPr/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045" y="7154866"/>
            <a:ext cx="4722435" cy="3021650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6DD31BD1-82ED-4B89-B32D-37F4E12088EC}"/>
              </a:ext>
            </a:extLst>
          </p:cNvPr>
          <p:cNvPicPr>
            <a:picLocks noChangeAspect="1"/>
          </p:cNvPicPr>
          <p:nvPr/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69" y="10463111"/>
            <a:ext cx="4759533" cy="3021650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F3A0EB42-CB42-4806-9189-348C25FB2000}"/>
              </a:ext>
            </a:extLst>
          </p:cNvPr>
          <p:cNvPicPr>
            <a:picLocks noChangeAspect="1"/>
          </p:cNvPicPr>
          <p:nvPr/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1045" y="10463111"/>
            <a:ext cx="4722435" cy="3021650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5E91FFAD-0FFF-4334-9712-17D2619A807D}"/>
              </a:ext>
            </a:extLst>
          </p:cNvPr>
          <p:cNvPicPr>
            <a:picLocks noChangeAspect="1"/>
          </p:cNvPicPr>
          <p:nvPr/>
        </p:nvPicPr>
        <p:blipFill>
          <a:blip r:embed="rId5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487" y="7154867"/>
            <a:ext cx="4759533" cy="3021651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43C769BB-A21C-4EF8-AFDA-14C060488910}"/>
              </a:ext>
            </a:extLst>
          </p:cNvPr>
          <p:cNvPicPr>
            <a:picLocks noChangeAspect="1"/>
          </p:cNvPicPr>
          <p:nvPr/>
        </p:nvPicPr>
        <p:blipFill>
          <a:blip r:embed="rId5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644" y="7154869"/>
            <a:ext cx="4732441" cy="3021651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636D0A04-43BE-43C2-8B2F-BEB499338013}"/>
              </a:ext>
            </a:extLst>
          </p:cNvPr>
          <p:cNvPicPr>
            <a:picLocks noChangeAspect="1"/>
          </p:cNvPicPr>
          <p:nvPr/>
        </p:nvPicPr>
        <p:blipFill>
          <a:blip r:embed="rId6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3487" y="10463114"/>
            <a:ext cx="4759533" cy="3021651"/>
          </a:xfrm>
          <a:prstGeom prst="rect">
            <a:avLst/>
          </a:prstGeom>
        </p:spPr>
      </p:pic>
      <p:pic>
        <p:nvPicPr>
          <p:cNvPr id="230" name="Picture 229">
            <a:extLst>
              <a:ext uri="{FF2B5EF4-FFF2-40B4-BE49-F238E27FC236}">
                <a16:creationId xmlns:a16="http://schemas.microsoft.com/office/drawing/2014/main" id="{843E451E-CF6F-440B-9BFF-D58D2B54FEE9}"/>
              </a:ext>
            </a:extLst>
          </p:cNvPr>
          <p:cNvPicPr>
            <a:picLocks noChangeAspect="1"/>
          </p:cNvPicPr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8640" y="10463111"/>
            <a:ext cx="4732440" cy="3021650"/>
          </a:xfrm>
          <a:prstGeom prst="rect">
            <a:avLst/>
          </a:prstGeom>
        </p:spPr>
      </p:pic>
      <p:sp>
        <p:nvSpPr>
          <p:cNvPr id="231" name="TextBox 230">
            <a:extLst>
              <a:ext uri="{FF2B5EF4-FFF2-40B4-BE49-F238E27FC236}">
                <a16:creationId xmlns:a16="http://schemas.microsoft.com/office/drawing/2014/main" id="{8059547C-55E0-41D0-9F9C-DB2DE247B4AC}"/>
              </a:ext>
            </a:extLst>
          </p:cNvPr>
          <p:cNvSpPr txBox="1"/>
          <p:nvPr/>
        </p:nvSpPr>
        <p:spPr>
          <a:xfrm>
            <a:off x="21574470" y="9530186"/>
            <a:ext cx="2249088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=2850K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30036AA7-1730-4DE9-94D5-848410A9A273}"/>
              </a:ext>
            </a:extLst>
          </p:cNvPr>
          <p:cNvSpPr txBox="1"/>
          <p:nvPr/>
        </p:nvSpPr>
        <p:spPr>
          <a:xfrm>
            <a:off x="26560694" y="9530186"/>
            <a:ext cx="2283801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3800K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49475C1B-4577-462D-9947-1B67C0C42938}"/>
              </a:ext>
            </a:extLst>
          </p:cNvPr>
          <p:cNvSpPr txBox="1"/>
          <p:nvPr/>
        </p:nvSpPr>
        <p:spPr>
          <a:xfrm>
            <a:off x="21574472" y="12838433"/>
            <a:ext cx="2249089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=5500K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B3B2195D-5856-4309-8253-395D827CCB9C}"/>
              </a:ext>
            </a:extLst>
          </p:cNvPr>
          <p:cNvSpPr txBox="1"/>
          <p:nvPr/>
        </p:nvSpPr>
        <p:spPr>
          <a:xfrm>
            <a:off x="26563548" y="12838432"/>
            <a:ext cx="2280320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7500K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F64E24E4-9C49-47BD-A0C7-149C31DE6081}"/>
              </a:ext>
            </a:extLst>
          </p:cNvPr>
          <p:cNvSpPr txBox="1"/>
          <p:nvPr/>
        </p:nvSpPr>
        <p:spPr>
          <a:xfrm>
            <a:off x="32010634" y="9536448"/>
            <a:ext cx="2274476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2850K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A16194E4-09BA-4ED5-9E03-1AD8CE2ED235}"/>
              </a:ext>
            </a:extLst>
          </p:cNvPr>
          <p:cNvSpPr txBox="1"/>
          <p:nvPr/>
        </p:nvSpPr>
        <p:spPr>
          <a:xfrm>
            <a:off x="36996852" y="9536447"/>
            <a:ext cx="2274475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3800K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3322BDA3-AC2B-4658-8055-B6464B8CB8E2}"/>
              </a:ext>
            </a:extLst>
          </p:cNvPr>
          <p:cNvSpPr txBox="1"/>
          <p:nvPr/>
        </p:nvSpPr>
        <p:spPr>
          <a:xfrm>
            <a:off x="32010634" y="12844695"/>
            <a:ext cx="2274476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5500K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617BD6D8-5D13-4981-B02D-EE47B57CE68E}"/>
              </a:ext>
            </a:extLst>
          </p:cNvPr>
          <p:cNvSpPr txBox="1"/>
          <p:nvPr/>
        </p:nvSpPr>
        <p:spPr>
          <a:xfrm>
            <a:off x="36999707" y="12844693"/>
            <a:ext cx="2274475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7500K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EE28CDC1-2B1C-4064-8651-4FA1FFC8B986}"/>
              </a:ext>
            </a:extLst>
          </p:cNvPr>
          <p:cNvSpPr txBox="1"/>
          <p:nvPr/>
        </p:nvSpPr>
        <p:spPr>
          <a:xfrm>
            <a:off x="377471" y="12861854"/>
            <a:ext cx="2336227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5050K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0CC71710-F805-4BC7-AB17-2A34018DE6A9}"/>
              </a:ext>
            </a:extLst>
          </p:cNvPr>
          <p:cNvPicPr>
            <a:picLocks noChangeAspect="1"/>
          </p:cNvPicPr>
          <p:nvPr/>
        </p:nvPicPr>
        <p:blipFill>
          <a:blip r:embed="rId6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43" y="27694379"/>
            <a:ext cx="10245500" cy="6346761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B8B2108F-2443-477B-A57F-CE8AC46E8E95}"/>
              </a:ext>
            </a:extLst>
          </p:cNvPr>
          <p:cNvPicPr>
            <a:picLocks noChangeAspect="1"/>
          </p:cNvPicPr>
          <p:nvPr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62" y="27685435"/>
            <a:ext cx="4749546" cy="302165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B48A5C44-8AB8-4ED4-BC19-575999B719D5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489" y="27685437"/>
            <a:ext cx="4749546" cy="302165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0308900F-B87A-4751-9EFC-684647CC3F9C}"/>
              </a:ext>
            </a:extLst>
          </p:cNvPr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3662" y="30993682"/>
            <a:ext cx="4749546" cy="302165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A316E2A9-919B-438D-9329-69120028280A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489" y="30993682"/>
            <a:ext cx="4749546" cy="3021650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065257A0-85F3-4FEA-A21A-EEC9A2B2B0BA}"/>
              </a:ext>
            </a:extLst>
          </p:cNvPr>
          <p:cNvSpPr txBox="1"/>
          <p:nvPr/>
        </p:nvSpPr>
        <p:spPr>
          <a:xfrm>
            <a:off x="21574470" y="30060757"/>
            <a:ext cx="2249088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=2850K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946EB123-3D8C-44E4-8573-BB6BCF2F4283}"/>
              </a:ext>
            </a:extLst>
          </p:cNvPr>
          <p:cNvSpPr txBox="1"/>
          <p:nvPr/>
        </p:nvSpPr>
        <p:spPr>
          <a:xfrm>
            <a:off x="26560694" y="30060757"/>
            <a:ext cx="2283801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3800K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7BDFABA-29BC-4F02-A1B6-CF2A9D20786D}"/>
              </a:ext>
            </a:extLst>
          </p:cNvPr>
          <p:cNvSpPr txBox="1"/>
          <p:nvPr/>
        </p:nvSpPr>
        <p:spPr>
          <a:xfrm>
            <a:off x="21574472" y="33369004"/>
            <a:ext cx="2249089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=5500K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73C531F1-8FBB-49E6-BAE5-985C99080B07}"/>
              </a:ext>
            </a:extLst>
          </p:cNvPr>
          <p:cNvSpPr txBox="1"/>
          <p:nvPr/>
        </p:nvSpPr>
        <p:spPr>
          <a:xfrm>
            <a:off x="26563548" y="33369003"/>
            <a:ext cx="2280320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7500K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C9FDE7A8-C604-4E58-882B-14ABBF5EDBED}"/>
              </a:ext>
            </a:extLst>
          </p:cNvPr>
          <p:cNvSpPr txBox="1"/>
          <p:nvPr/>
        </p:nvSpPr>
        <p:spPr>
          <a:xfrm>
            <a:off x="32010634" y="30067019"/>
            <a:ext cx="2274476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2850K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4CF2AD7-8B6C-4430-AAA3-932A62AA4459}"/>
              </a:ext>
            </a:extLst>
          </p:cNvPr>
          <p:cNvSpPr txBox="1"/>
          <p:nvPr/>
        </p:nvSpPr>
        <p:spPr>
          <a:xfrm>
            <a:off x="36996852" y="30067018"/>
            <a:ext cx="2274475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3800K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D209CF13-4208-4C99-80FE-D834F953F954}"/>
              </a:ext>
            </a:extLst>
          </p:cNvPr>
          <p:cNvSpPr txBox="1"/>
          <p:nvPr/>
        </p:nvSpPr>
        <p:spPr>
          <a:xfrm>
            <a:off x="32010634" y="33375266"/>
            <a:ext cx="2274476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5500K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B15C2C3-31FD-4C91-9CA2-0632278AACD2}"/>
              </a:ext>
            </a:extLst>
          </p:cNvPr>
          <p:cNvSpPr txBox="1"/>
          <p:nvPr/>
        </p:nvSpPr>
        <p:spPr>
          <a:xfrm>
            <a:off x="36999707" y="33375264"/>
            <a:ext cx="2274475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7500K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5F735FA4-7FFA-47F5-BCCF-65B51C0B633F}"/>
              </a:ext>
            </a:extLst>
          </p:cNvPr>
          <p:cNvSpPr txBox="1"/>
          <p:nvPr/>
        </p:nvSpPr>
        <p:spPr>
          <a:xfrm>
            <a:off x="377471" y="33392425"/>
            <a:ext cx="2336227" cy="646331"/>
          </a:xfrm>
          <a:prstGeom prst="rect">
            <a:avLst/>
          </a:prstGeom>
          <a:solidFill>
            <a:schemeClr val="bg1">
              <a:lumMod val="65000"/>
              <a:alpha val="5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CA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4650K</a:t>
            </a:r>
          </a:p>
        </p:txBody>
      </p:sp>
    </p:spTree>
    <p:extLst>
      <p:ext uri="{BB962C8B-B14F-4D97-AF65-F5344CB8AC3E}">
        <p14:creationId xmlns:p14="http://schemas.microsoft.com/office/powerpoint/2010/main" val="425887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903</TotalTime>
  <Words>185</Words>
  <Application>Microsoft Office PowerPoint</Application>
  <PresentationFormat>Custom</PresentationFormat>
  <Paragraphs>51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>Lassonde School of Engineering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S. Brown</dc:creator>
  <cp:lastModifiedBy>mahmoud afifi</cp:lastModifiedBy>
  <cp:revision>144</cp:revision>
  <dcterms:created xsi:type="dcterms:W3CDTF">2018-03-09T00:55:13Z</dcterms:created>
  <dcterms:modified xsi:type="dcterms:W3CDTF">2019-03-24T19:29:25Z</dcterms:modified>
</cp:coreProperties>
</file>